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  <p:sldMasterId id="2147483727" r:id="rId2"/>
    <p:sldMasterId id="2147483729" r:id="rId3"/>
    <p:sldMasterId id="2147483731" r:id="rId4"/>
    <p:sldMasterId id="2147483733" r:id="rId5"/>
    <p:sldMasterId id="2147483737" r:id="rId6"/>
    <p:sldMasterId id="2147483739" r:id="rId7"/>
    <p:sldMasterId id="2147483741" r:id="rId8"/>
    <p:sldMasterId id="2147483743" r:id="rId9"/>
    <p:sldMasterId id="2147483745" r:id="rId10"/>
  </p:sldMasterIdLst>
  <p:sldIdLst>
    <p:sldId id="266" r:id="rId11"/>
    <p:sldId id="267" r:id="rId12"/>
    <p:sldId id="256" r:id="rId13"/>
    <p:sldId id="257" r:id="rId14"/>
    <p:sldId id="260" r:id="rId15"/>
    <p:sldId id="261" r:id="rId16"/>
    <p:sldId id="262" r:id="rId17"/>
    <p:sldId id="263" r:id="rId18"/>
    <p:sldId id="264" r:id="rId19"/>
    <p:sldId id="265" r:id="rId20"/>
    <p:sldId id="268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00FF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595" autoAdjust="0"/>
  </p:normalViewPr>
  <p:slideViewPr>
    <p:cSldViewPr>
      <p:cViewPr varScale="1">
        <p:scale>
          <a:sx n="41" d="100"/>
          <a:sy n="41" d="100"/>
        </p:scale>
        <p:origin x="-13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1655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1656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639F-516F-422A-9A2B-FED98A2FC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CFA12-9600-44EF-9388-3C77EB7CC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40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09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7292B-201C-44B3-A6CD-9B6563D34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202D-7AAB-41C5-8AA3-D69E80A8F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C4339-396D-41E1-BD85-43DC6D048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24501-E970-4BC8-B376-4B96486B8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5A573-F504-45D3-8E8D-4C3231678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6C674-4E8B-4472-BF08-406556F6A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8A666-C8D9-47A3-862F-C236170B7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3C38-F7CA-464A-905A-025004140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0D4C-C0D2-47F3-AB28-C3B22E1A0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320AC-92CB-41AF-AAD2-32B33E659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70AAE-B333-4DDC-AF62-1E7869693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CE56-DCC1-4E69-A25F-E59B718D3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>
                <a:gd name="T0" fmla="*/ 0 w 1019"/>
                <a:gd name="T1" fmla="*/ 566 h 907"/>
                <a:gd name="T2" fmla="*/ 0 w 1019"/>
                <a:gd name="T3" fmla="*/ 906 h 907"/>
                <a:gd name="T4" fmla="*/ 1014 w 1019"/>
                <a:gd name="T5" fmla="*/ 283 h 907"/>
                <a:gd name="T6" fmla="*/ 1018 w 1019"/>
                <a:gd name="T7" fmla="*/ 307 h 907"/>
                <a:gd name="T8" fmla="*/ 869 w 1019"/>
                <a:gd name="T9" fmla="*/ 0 h 907"/>
                <a:gd name="T10" fmla="*/ 0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>
                <a:gd name="T0" fmla="*/ 1018 w 1019"/>
                <a:gd name="T1" fmla="*/ 566 h 907"/>
                <a:gd name="T2" fmla="*/ 1018 w 1019"/>
                <a:gd name="T3" fmla="*/ 906 h 907"/>
                <a:gd name="T4" fmla="*/ 3 w 1019"/>
                <a:gd name="T5" fmla="*/ 283 h 907"/>
                <a:gd name="T6" fmla="*/ 0 w 1019"/>
                <a:gd name="T7" fmla="*/ 307 h 907"/>
                <a:gd name="T8" fmla="*/ 148 w 1019"/>
                <a:gd name="T9" fmla="*/ 0 h 907"/>
                <a:gd name="T10" fmla="*/ 1018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>
                  <a:gd name="T0" fmla="*/ 1315 w 1316"/>
                  <a:gd name="T1" fmla="*/ 2198 h 2199"/>
                  <a:gd name="T2" fmla="*/ 1315 w 1316"/>
                  <a:gd name="T3" fmla="*/ 1815 h 2199"/>
                  <a:gd name="T4" fmla="*/ 409 w 1316"/>
                  <a:gd name="T5" fmla="*/ 214 h 2199"/>
                  <a:gd name="T6" fmla="*/ 0 w 1316"/>
                  <a:gd name="T7" fmla="*/ 0 h 2199"/>
                  <a:gd name="T8" fmla="*/ 1315 w 1316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>
                  <a:gd name="T0" fmla="*/ 0 w 2632"/>
                  <a:gd name="T1" fmla="*/ 0 h 217"/>
                  <a:gd name="T2" fmla="*/ 409 w 2632"/>
                  <a:gd name="T3" fmla="*/ 216 h 217"/>
                  <a:gd name="T4" fmla="*/ 2279 w 2632"/>
                  <a:gd name="T5" fmla="*/ 216 h 217"/>
                  <a:gd name="T6" fmla="*/ 2631 w 2632"/>
                  <a:gd name="T7" fmla="*/ 0 h 217"/>
                  <a:gd name="T8" fmla="*/ 0 w 26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>
                  <a:gd name="T0" fmla="*/ 0 w 1317"/>
                  <a:gd name="T1" fmla="*/ 2198 h 2199"/>
                  <a:gd name="T2" fmla="*/ 0 w 1317"/>
                  <a:gd name="T3" fmla="*/ 1815 h 2199"/>
                  <a:gd name="T4" fmla="*/ 906 w 1317"/>
                  <a:gd name="T5" fmla="*/ 214 h 2199"/>
                  <a:gd name="T6" fmla="*/ 1316 w 1317"/>
                  <a:gd name="T7" fmla="*/ 0 h 2199"/>
                  <a:gd name="T8" fmla="*/ 0 w 1317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006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006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50770-241C-4271-8244-CA0BBAAD0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24FB4-9AE2-4D2D-BF2A-DAC286475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CBDEE-9AB2-4F86-8955-9757BAD2F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EF8ED-60B0-4EDA-8132-8BC36D5A4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F49C-A00E-4EEC-992E-7DE0CCF7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F38C7-5868-4C11-940B-85310F595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96ABC-239B-48FF-AE32-DDF05CDCF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A38F-9468-4E70-A18C-B4E31C0B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C5F04-AB8E-4E4F-B78C-A3892996A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64DDC-CFD6-4F74-834C-685109B1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CF525-9F4E-4D8D-8EC7-16841AE95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75014-E5C3-4F3F-8556-0F43BDEEA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C3EF-896F-4F5A-BCCE-816DE0D6B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2F9F-C7B8-4DB0-8834-FEB5571DA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ECA9B-1549-4924-8342-50263E884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1777-DC3E-402A-931C-14E504CFB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7B99-C5A8-4D76-AD27-1130F176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3B71BC-7AF0-467C-A95D-61888A620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4E79C-616D-4225-AE5E-E20668407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187B5-7781-496D-B60F-62B8BCAA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F08EC-3C4D-4B3A-8F4D-C4F5FB6050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76016E-B2D8-4E9C-B818-1AF17A76E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A153A-CB57-403D-9B39-FDBE68A9A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5FF39-763D-490E-9E66-52475AC33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D686-D1F3-48B4-AA09-F97CEB0E4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F2547-5771-4F96-8593-C22A2591F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4FAF3-6065-4D76-908E-D901DFBFC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F3406-E972-455C-80B5-414E46935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B77A5-4864-4102-AECD-93A4E6C8A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B80A9-0314-4AC2-A308-090697E30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C2C98-106E-479F-B849-13C58649A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724D3-2C4B-4771-B3C3-F43005D7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DBAA5-69E6-4DA6-9860-BD831D54E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D3DF3-1DB7-46EC-B85B-35E6D2D9A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E1C7-903B-4837-BDAA-5F5C411B5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7D55F-D002-42F1-845D-99757A036E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93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93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704C2-4E19-44F1-A511-170BE9EC2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9AA60-7EB2-4619-8B28-45FEDF29A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DD700-0781-4E42-88CE-06426D9FC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17C81-384F-4A65-823A-BA818EFB6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59FE3-40C6-49B8-A86E-4926FC809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6FD78-0170-4BCA-A492-E8063037D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56BF9-8FBE-42C4-B281-8BDE7E3D2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EDFEF-4BEF-459E-B182-A7FD3B592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F569C-E4C8-42B2-98B2-8D3B0AB0D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2B217-62A6-4B59-9EF6-67726AC3A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F67B8-84A9-485A-9202-4983D31A0A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EC6C5-AE5B-4228-9A35-AB9510590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5429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5430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101D9-5E8E-4B69-9EAB-57D06873A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AFE77-2F27-403D-B3CC-0A8B84DAF8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EFCEF-89A5-4DEC-B962-128F5310F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65279-1889-439F-BB0F-D2243B02A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4E16-020B-4913-97F2-2C548CA4E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03389-5726-4E04-A31D-56EADA641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EFEB4-8150-450B-A107-2FCEBFE35C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9BF5-F8E3-4B2F-A440-6D3541780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FCD4-53A8-49CA-A604-01D2AB0A4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E60B5-7F2B-4389-AF44-3E2ACB2AB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EC096-B18B-4950-9445-C38E71421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3C8E8-6018-4CB2-906A-654F763B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850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50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74CD1-8A3C-4CE8-96ED-D726D9930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7AB5-8B1F-4315-8761-81AFCBF2A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55BFF-EAF7-4B90-BBB4-9DD29757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E0E19-118B-497F-B901-7DE36EB95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653-9E82-4C5F-968D-5084B0141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4D25-97C9-418C-A06F-56F45EAEB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B971-3246-4060-8164-464B60846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98276-11BF-45BA-88E8-5B362A735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7456A-B566-4607-BFE0-09C27EF48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46130-609A-4CF8-987E-FCB205322F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F89B7-F281-4CCD-A844-BFE1B6CE9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62564-FF54-4E13-879C-701EFB5CD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155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5911-9963-41CD-AF00-244A0BF6BC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FCBB4-1519-4B24-92EE-87F3179B7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41ED5-796A-4621-AB14-3CFB7BDC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B72DE-334B-447C-9F67-6884DBEA4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5BB76-1054-4906-802E-F7C588A54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12FC2-9309-4CC2-8A0E-AD7019E3C9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25EAD-5E1B-4EE2-9BBB-E7C10ECF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E3F2F-C66C-4996-B3DC-AD9671574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F9486-A86B-4F3A-811E-DD999341A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C1ABE-7E23-43F5-806C-AC5D20114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9D06-7DB3-432E-9BB5-4B3751377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DC1A-74D6-423D-822B-06BD56FC0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0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4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5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6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7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18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19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1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4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5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6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1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2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3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4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3" name="Group 51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61" name="Oval 52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Oval 53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Oval 54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Oval 55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Oval 56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Oval 57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Oval 58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Oval 59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Oval 60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Oval 61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Oval 62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Oval 63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Oval 64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Oval 65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Oval 66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Oval 67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Oval 68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4" name="Rectangle 69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" name="Rectangle 70"/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Rectangle 71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7" name="Rectangle 72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8" name="Rectangle 73"/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" name="Rectangle 74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0" name="Oval 75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" name="Rectangle 78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8012" name="Rectangle 7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8013" name="Rectangle 7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9" name="Rectangle 7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" name="Rectangle 8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" name="Rectangle 8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0CF7-3680-456C-A6C7-9ECE84628A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B19C1-70E3-42CC-BE39-D7F42D9F3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42E21-9F8C-4330-8F1B-0E5E4285B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B549C-E9D0-4768-9EF8-976C0326C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C0F98-9947-4520-9635-9CF517AB2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B8BD-C7EA-4678-8A7B-5458196C3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C701F-5BEF-46FD-BF6C-6010934FA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C16E3-BCC4-446D-B25C-17696EB32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92079-5486-4775-B56D-CF785AA37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6D48C-2F6E-499F-A508-5A14CDB71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96D43-6BDD-455D-9AFA-EC4292515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7100" y="381000"/>
            <a:ext cx="1790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219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1BC98-0773-4FDA-8834-C31093120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10595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96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97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98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599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0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1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2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3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4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5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6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7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8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09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0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1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2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3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4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5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6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7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8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19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0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1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2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3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4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5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6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7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0628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10629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0630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0631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32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633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1A75F5F-1906-4F4F-8919-EDF971F60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7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63FD5C4-2B80-4698-A218-3AA60CFE7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248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7306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306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306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54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306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7306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5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7306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30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30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6" r:id="rId1"/>
    <p:sldLayoutId id="2147484187" r:id="rId2"/>
    <p:sldLayoutId id="2147484188" r:id="rId3"/>
    <p:sldLayoutId id="2147484189" r:id="rId4"/>
    <p:sldLayoutId id="2147484190" r:id="rId5"/>
    <p:sldLayoutId id="2147484191" r:id="rId6"/>
    <p:sldLayoutId id="2147484192" r:id="rId7"/>
    <p:sldLayoutId id="2147484193" r:id="rId8"/>
    <p:sldLayoutId id="2147484194" r:id="rId9"/>
    <p:sldLayoutId id="2147484195" r:id="rId10"/>
    <p:sldLayoutId id="214748419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2057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>
                <a:gd name="T0" fmla="*/ 318 w 319"/>
                <a:gd name="T1" fmla="*/ 198 h 319"/>
                <a:gd name="T2" fmla="*/ 318 w 319"/>
                <a:gd name="T3" fmla="*/ 318 h 319"/>
                <a:gd name="T4" fmla="*/ 1 w 319"/>
                <a:gd name="T5" fmla="*/ 99 h 319"/>
                <a:gd name="T6" fmla="*/ 0 w 319"/>
                <a:gd name="T7" fmla="*/ 108 h 319"/>
                <a:gd name="T8" fmla="*/ 46 w 319"/>
                <a:gd name="T9" fmla="*/ 0 h 319"/>
                <a:gd name="T10" fmla="*/ 318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8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>
                <a:gd name="T0" fmla="*/ 0 w 319"/>
                <a:gd name="T1" fmla="*/ 198 h 319"/>
                <a:gd name="T2" fmla="*/ 0 w 319"/>
                <a:gd name="T3" fmla="*/ 318 h 319"/>
                <a:gd name="T4" fmla="*/ 316 w 319"/>
                <a:gd name="T5" fmla="*/ 99 h 319"/>
                <a:gd name="T6" fmla="*/ 318 w 319"/>
                <a:gd name="T7" fmla="*/ 108 h 319"/>
                <a:gd name="T8" fmla="*/ 271 w 319"/>
                <a:gd name="T9" fmla="*/ 0 h 319"/>
                <a:gd name="T10" fmla="*/ 0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2061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>
                  <a:gd name="T0" fmla="*/ 411 w 412"/>
                  <a:gd name="T1" fmla="*/ 772 h 773"/>
                  <a:gd name="T2" fmla="*/ 411 w 412"/>
                  <a:gd name="T3" fmla="*/ 637 h 773"/>
                  <a:gd name="T4" fmla="*/ 127 w 412"/>
                  <a:gd name="T5" fmla="*/ 75 h 773"/>
                  <a:gd name="T6" fmla="*/ 0 w 412"/>
                  <a:gd name="T7" fmla="*/ 0 h 773"/>
                  <a:gd name="T8" fmla="*/ 411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>
                  <a:gd name="T0" fmla="*/ 0 w 823"/>
                  <a:gd name="T1" fmla="*/ 0 h 77"/>
                  <a:gd name="T2" fmla="*/ 127 w 823"/>
                  <a:gd name="T3" fmla="*/ 76 h 77"/>
                  <a:gd name="T4" fmla="*/ 712 w 823"/>
                  <a:gd name="T5" fmla="*/ 76 h 77"/>
                  <a:gd name="T6" fmla="*/ 822 w 823"/>
                  <a:gd name="T7" fmla="*/ 0 h 77"/>
                  <a:gd name="T8" fmla="*/ 0 w 82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4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>
                  <a:gd name="T0" fmla="*/ 0 w 412"/>
                  <a:gd name="T1" fmla="*/ 772 h 773"/>
                  <a:gd name="T2" fmla="*/ 0 w 412"/>
                  <a:gd name="T3" fmla="*/ 637 h 773"/>
                  <a:gd name="T4" fmla="*/ 283 w 412"/>
                  <a:gd name="T5" fmla="*/ 75 h 773"/>
                  <a:gd name="T6" fmla="*/ 411 w 412"/>
                  <a:gd name="T7" fmla="*/ 0 h 773"/>
                  <a:gd name="T8" fmla="*/ 0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903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4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607F075E-CFB2-459E-88D3-D2DCD1742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8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FBF5B5C-C3A3-443A-9D4A-4C9BF673C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9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4229B6E4-E46C-4F8A-9B61-3C7FF05180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0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1382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3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13824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4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4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825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82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5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17 w 717"/>
                <a:gd name="T1" fmla="*/ 845 h 845"/>
                <a:gd name="T2" fmla="*/ 717 w 717"/>
                <a:gd name="T3" fmla="*/ 821 h 845"/>
                <a:gd name="T4" fmla="*/ 574 w 717"/>
                <a:gd name="T5" fmla="*/ 605 h 845"/>
                <a:gd name="T6" fmla="*/ 406 w 717"/>
                <a:gd name="T7" fmla="*/ 396 h 845"/>
                <a:gd name="T8" fmla="*/ 22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09 w 717"/>
                <a:gd name="T15" fmla="*/ 198 h 845"/>
                <a:gd name="T16" fmla="*/ 400 w 717"/>
                <a:gd name="T17" fmla="*/ 408 h 845"/>
                <a:gd name="T18" fmla="*/ 568 w 717"/>
                <a:gd name="T19" fmla="*/ 623 h 845"/>
                <a:gd name="T20" fmla="*/ 717 w 717"/>
                <a:gd name="T21" fmla="*/ 845 h 845"/>
                <a:gd name="T22" fmla="*/ 71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6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07 w 407"/>
                <a:gd name="T1" fmla="*/ 414 h 414"/>
                <a:gd name="T2" fmla="*/ 407 w 407"/>
                <a:gd name="T3" fmla="*/ 396 h 414"/>
                <a:gd name="T4" fmla="*/ 22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16 w 407"/>
                <a:gd name="T13" fmla="*/ 204 h 414"/>
                <a:gd name="T14" fmla="*/ 407 w 407"/>
                <a:gd name="T15" fmla="*/ 414 h 414"/>
                <a:gd name="T16" fmla="*/ 40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82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8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86 w 586"/>
                <a:gd name="T1" fmla="*/ 0 h 599"/>
                <a:gd name="T2" fmla="*/ 568 w 586"/>
                <a:gd name="T3" fmla="*/ 0 h 599"/>
                <a:gd name="T4" fmla="*/ 407 w 586"/>
                <a:gd name="T5" fmla="*/ 132 h 599"/>
                <a:gd name="T6" fmla="*/ 25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57 w 586"/>
                <a:gd name="T17" fmla="*/ 282 h 599"/>
                <a:gd name="T18" fmla="*/ 413 w 586"/>
                <a:gd name="T19" fmla="*/ 138 h 599"/>
                <a:gd name="T20" fmla="*/ 586 w 586"/>
                <a:gd name="T21" fmla="*/ 0 h 599"/>
                <a:gd name="T22" fmla="*/ 58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39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69 w 269"/>
                <a:gd name="T1" fmla="*/ 0 h 252"/>
                <a:gd name="T2" fmla="*/ 25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69 w 269"/>
                <a:gd name="T15" fmla="*/ 0 h 252"/>
                <a:gd name="T16" fmla="*/ 26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0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1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2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14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5146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7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8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49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50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5144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145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82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3FE03C40-5C0D-4B29-A03A-E446B7897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82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1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44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3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4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5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7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8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9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0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1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2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6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7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4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69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440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440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440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40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409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5105A27-1A66-48F1-BB08-06DE7099E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2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14745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7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8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79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0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1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6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6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4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5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6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7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7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89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7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1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7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3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4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95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747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748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748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48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8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8860E362-0D6F-4601-8E31-77C170D1F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748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3" r:id="rId1"/>
    <p:sldLayoutId id="2147484157" r:id="rId2"/>
    <p:sldLayoutId id="2147484158" r:id="rId3"/>
    <p:sldLayoutId id="2147484159" r:id="rId4"/>
    <p:sldLayoutId id="2147484160" r:id="rId5"/>
    <p:sldLayoutId id="2147484161" r:id="rId6"/>
    <p:sldLayoutId id="2147484162" r:id="rId7"/>
    <p:sldLayoutId id="2147484163" r:id="rId8"/>
    <p:sldLayoutId id="2147484164" r:id="rId9"/>
    <p:sldLayoutId id="2147484165" r:id="rId10"/>
    <p:sldLayoutId id="21474841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150531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01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0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0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1F1A0D0-DC5B-44E8-8D3E-452263FC3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4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9227" name="Rectangle 7"/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8" name="Rectangle 8"/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29" name="Oval 9"/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0" name="Oval 10"/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1" name="Oval 11"/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2" name="Oval 12"/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3" name="Oval 13"/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4" name="Oval 14"/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5" name="Oval 15"/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6" name="Oval 16"/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7" name="Oval 17"/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8" name="Oval 18"/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39" name="Oval 19"/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0" name="Oval 20"/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1" name="Oval 21"/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2" name="Oval 22"/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3" name="Oval 23"/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4" name="Oval 24"/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5" name="Oval 25"/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6" name="Oval 26"/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7" name="Oval 27"/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8" name="Oval 28"/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49" name="Oval 29"/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0" name="Oval 30"/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1" name="Oval 31"/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2" name="Oval 32"/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3" name="Oval 33"/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4" name="Oval 34"/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5" name="Oval 35"/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6" name="Oval 36"/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7" name="Oval 37"/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8" name="Oval 38"/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59" name="Oval 39"/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0" name="Oval 40"/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1" name="Oval 41"/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2" name="Oval 42"/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3" name="Oval 43"/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4" name="Oval 44"/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5" name="Oval 45"/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6" name="Oval 46"/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7" name="Oval 47"/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8" name="Oval 48"/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69" name="Oval 49"/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0" name="Oval 50"/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1" name="Oval 51"/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2" name="Oval 52"/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9273" name="Group 53"/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9281" name="Oval 54"/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2" name="Oval 55"/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3" name="Oval 56"/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4" name="Oval 57"/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5" name="Oval 58"/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6" name="Oval 59"/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7" name="Oval 60"/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8" name="Oval 61"/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89" name="Oval 62"/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0" name="Oval 63"/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1" name="Oval 64"/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2" name="Oval 65"/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3" name="Oval 66"/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4" name="Oval 67"/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5" name="Oval 68"/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6" name="Oval 69"/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97" name="Oval 70"/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9274" name="Rectangle 71"/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5" name="Rectangle 72"/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6" name="Rectangle 73"/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7" name="Rectangle 74"/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8" name="Rectangle 75"/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79" name="Rectangle 76"/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280" name="Oval 77"/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66990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91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6992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53E83E3E-D741-45E4-B56D-38228F774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26" name="Rectangle 81"/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5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itchFamily="2" charset="2"/>
        <a:buChar char="t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7" descr="C:\Users\Home\Documents\DiggTheApp\Documents\My Pictures\38704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533400"/>
            <a:ext cx="1028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WordArt 4"/>
          <p:cNvSpPr>
            <a:spLocks noChangeArrowheads="1" noChangeShapeType="1" noTextEdit="1"/>
          </p:cNvSpPr>
          <p:nvPr/>
        </p:nvSpPr>
        <p:spPr bwMode="auto">
          <a:xfrm>
            <a:off x="1524000" y="1143000"/>
            <a:ext cx="5486400" cy="14478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FF"/>
                    </a:gs>
                    <a:gs pos="100000">
                      <a:srgbClr val="E5FAA0"/>
                    </a:gs>
                  </a:gsLst>
                  <a:lin ang="5400000" scaled="1"/>
                </a:gra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Bài giảng điện tử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0000FF"/>
                  </a:gs>
                  <a:gs pos="100000">
                    <a:srgbClr val="E5FAA0"/>
                  </a:gs>
                </a:gsLst>
                <a:lin ang="5400000" scaled="1"/>
              </a:gra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1508" name="Picture 5" descr="Picture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5562600"/>
            <a:ext cx="8572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6"/>
          <p:cNvSpPr>
            <a:spLocks noChangeArrowheads="1" noChangeShapeType="1" noTextEdit="1"/>
          </p:cNvSpPr>
          <p:nvPr/>
        </p:nvSpPr>
        <p:spPr bwMode="auto">
          <a:xfrm>
            <a:off x="2819400" y="2971800"/>
            <a:ext cx="2905125" cy="490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Môn: 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99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41350"/>
            <a:ext cx="7162800" cy="882650"/>
          </a:xfrm>
          <a:noFill/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Củng cố, dặn dò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219200" y="1752600"/>
            <a:ext cx="7010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None/>
            </a:pPr>
            <a:r>
              <a:rPr lang="en-US" sz="3600">
                <a:solidFill>
                  <a:schemeClr val="hlink"/>
                </a:solidFill>
                <a:latin typeface="Arial" charset="0"/>
                <a:cs typeface="Arial" charset="0"/>
              </a:rPr>
              <a:t>Về nhà: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>
                <a:latin typeface="Arial" charset="0"/>
                <a:cs typeface="Arial" charset="0"/>
              </a:rPr>
              <a:t>	- Xem lại bài.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>
                <a:latin typeface="Arial" charset="0"/>
                <a:cs typeface="Arial" charset="0"/>
              </a:rPr>
              <a:t>	- Xem tr</a:t>
            </a:r>
            <a:r>
              <a:rPr lang="vi-VN" sz="3600">
                <a:latin typeface="Arial" charset="0"/>
                <a:cs typeface="Arial" charset="0"/>
              </a:rPr>
              <a:t>ư</a:t>
            </a:r>
            <a:r>
              <a:rPr lang="en-US" sz="3600">
                <a:latin typeface="Arial" charset="0"/>
                <a:cs typeface="Arial" charset="0"/>
              </a:rPr>
              <a:t>ớc bài </a:t>
            </a:r>
            <a:r>
              <a:rPr lang="en-US" sz="3600" b="1">
                <a:solidFill>
                  <a:schemeClr val="hlink"/>
                </a:solidFill>
                <a:latin typeface="Arial" charset="0"/>
                <a:cs typeface="Arial" charset="0"/>
              </a:rPr>
              <a:t>Bảng chia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457200" y="914400"/>
            <a:ext cx="8229600" cy="5029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3600" b="1" kern="1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các thầy cô mạnh khoẻ </a:t>
            </a:r>
          </a:p>
          <a:p>
            <a:pPr algn="ctr"/>
            <a:r>
              <a:rPr lang="en-US" sz="3600" b="1" kern="10">
                <a:ln w="25400">
                  <a:pattFill prst="pct80">
                    <a:fgClr>
                      <a:srgbClr val="FF0000"/>
                    </a:fgClr>
                    <a:bgClr>
                      <a:srgbClr val="FFFFFF"/>
                    </a:bgClr>
                  </a:patt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chúc các em học giỏi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1219200"/>
            <a:ext cx="8229600" cy="884238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CC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676400" y="2362200"/>
            <a:ext cx="5638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2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3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4</a:t>
            </a:r>
          </a:p>
          <a:p>
            <a:pPr eaLnBrk="1" hangingPunct="1">
              <a:buFont typeface="Wingdings" pitchFamily="2" charset="2"/>
              <a:buNone/>
            </a:pPr>
            <a:endParaRPr lang="en-US">
              <a:latin typeface="Arial" charset="0"/>
              <a:cs typeface="Arial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en-US" sz="3600">
                <a:latin typeface="Arial" charset="0"/>
                <a:cs typeface="Arial" charset="0"/>
              </a:rPr>
              <a:t>Đọc thuộc bảng nhân 5</a:t>
            </a:r>
          </a:p>
        </p:txBody>
      </p:sp>
      <p:pic>
        <p:nvPicPr>
          <p:cNvPr id="25604" name="Picture 4" descr="Picture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1244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124200" y="1295400"/>
            <a:ext cx="2743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99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Toán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828800" y="1981200"/>
            <a:ext cx="5562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Phép chia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" y="32004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524000" y="32004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2743200" y="3200400"/>
            <a:ext cx="8382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81000" y="44958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524000" y="44958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667000" y="4495800"/>
            <a:ext cx="838200" cy="838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457200" y="4343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733800" y="3124200"/>
            <a:ext cx="5410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09600" indent="-609600" eaLnBrk="1" hangingPunct="1"/>
            <a:r>
              <a:rPr lang="en-US" sz="2800">
                <a:latin typeface="Arial" charset="0"/>
              </a:rPr>
              <a:t>	6 ô chia thành 2 phần bằng nhau, mỗi phầân có 3 ô.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52400" y="5638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chemeClr val="hlink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914400" y="5486400"/>
            <a:ext cx="381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chemeClr val="hlink"/>
                </a:solidFill>
                <a:latin typeface="Arial" charset="0"/>
                <a:cs typeface="Arial" charset="0"/>
              </a:rPr>
              <a:t>x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1371600" y="5638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chemeClr val="hlink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1905000" y="5562600"/>
            <a:ext cx="38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chemeClr val="hlink"/>
                </a:solidFill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362200" y="5638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6000" b="1">
                <a:solidFill>
                  <a:schemeClr val="hlink"/>
                </a:solidFill>
                <a:latin typeface="Arial" charset="0"/>
                <a:cs typeface="Arial" charset="0"/>
              </a:rPr>
              <a:t>6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3886200" y="4114800"/>
            <a:ext cx="47244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>
                <a:latin typeface="Arial" charset="0"/>
                <a:cs typeface="Arial" charset="0"/>
              </a:rPr>
              <a:t> Ta có phép chia </a:t>
            </a:r>
            <a:r>
              <a:rPr lang="vi-VN" sz="2800">
                <a:latin typeface="Arial" charset="0"/>
                <a:cs typeface="Arial" charset="0"/>
              </a:rPr>
              <a:t>đ</a:t>
            </a:r>
            <a:r>
              <a:rPr lang="en-US" sz="2800">
                <a:latin typeface="Arial" charset="0"/>
                <a:cs typeface="Arial" charset="0"/>
              </a:rPr>
              <a:t>ể tìm số ô trong mỗi phần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4724400" y="4953000"/>
            <a:ext cx="30480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200" b="1">
                <a:latin typeface="Arial" charset="0"/>
                <a:cs typeface="Arial" charset="0"/>
              </a:rPr>
              <a:t> 6 </a:t>
            </a:r>
            <a:r>
              <a:rPr lang="en-US" sz="3200" b="1">
                <a:solidFill>
                  <a:srgbClr val="CC0000"/>
                </a:solidFill>
                <a:latin typeface="Arial" charset="0"/>
                <a:cs typeface="Arial" charset="0"/>
              </a:rPr>
              <a:t>:</a:t>
            </a:r>
            <a:r>
              <a:rPr lang="en-US" sz="3200" b="1">
                <a:latin typeface="Arial" charset="0"/>
                <a:cs typeface="Arial" charset="0"/>
              </a:rPr>
              <a:t> 2 = 3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3733800" y="5562600"/>
            <a:ext cx="48768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>
                <a:latin typeface="Arial" charset="0"/>
                <a:cs typeface="Arial" charset="0"/>
              </a:rPr>
              <a:t> Đọc là Sáu chia hai bằng ba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3733800" y="5943600"/>
            <a:ext cx="42672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</a:pPr>
            <a:r>
              <a:rPr lang="en-US" sz="2800">
                <a:latin typeface="Arial" charset="0"/>
                <a:cs typeface="Arial" charset="0"/>
              </a:rPr>
              <a:t> Dấu </a:t>
            </a:r>
            <a:r>
              <a:rPr lang="en-US" sz="2800" b="1">
                <a:solidFill>
                  <a:srgbClr val="CC0000"/>
                </a:solidFill>
                <a:latin typeface="Arial" charset="0"/>
                <a:cs typeface="Arial" charset="0"/>
              </a:rPr>
              <a:t>:</a:t>
            </a:r>
            <a:r>
              <a:rPr lang="en-US" sz="2800">
                <a:latin typeface="Arial" charset="0"/>
                <a:cs typeface="Arial" charset="0"/>
              </a:rPr>
              <a:t> gọi là dấu chia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3962400" y="6278563"/>
            <a:ext cx="4038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latin typeface="Arial" charset="0"/>
                <a:cs typeface="Arial" charset="0"/>
              </a:rPr>
              <a:t>Viết là: </a:t>
            </a:r>
            <a:r>
              <a:rPr lang="en-US" sz="3200" b="1">
                <a:latin typeface="Arial" charset="0"/>
                <a:cs typeface="Arial" charset="0"/>
              </a:rPr>
              <a:t>6 : 2 = 3</a:t>
            </a:r>
            <a:r>
              <a:rPr lang="en-US" sz="2800">
                <a:latin typeface="Arial" charset="0"/>
                <a:cs typeface="Arial" charset="0"/>
              </a:rPr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4" grpId="0"/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143000" y="457200"/>
            <a:ext cx="6934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Ta có phép chia </a:t>
            </a:r>
            <a:r>
              <a:rPr lang="vi-VN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đ</a:t>
            </a: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ể tìm số phần, mỗi phần có 3 ô: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057400" y="1752600"/>
            <a:ext cx="2743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6 : 3 = 2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14400" y="2514600"/>
            <a:ext cx="6934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latin typeface="Arial" charset="0"/>
                <a:cs typeface="Arial" charset="0"/>
              </a:rPr>
              <a:t>Đọc là Sáu chia ba bằng hai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838200" y="3276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Viết là: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852738" y="3343275"/>
            <a:ext cx="21336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  <a:cs typeface="Arial" charset="0"/>
              </a:rPr>
              <a:t>6 : 3 = 2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09600" y="48006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>
                <a:solidFill>
                  <a:srgbClr val="0000FF"/>
                </a:solidFill>
                <a:latin typeface="Arial" charset="0"/>
                <a:cs typeface="Arial" charset="0"/>
              </a:rPr>
              <a:t>Nhận xét: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2895600" y="47244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3 x 2 = 6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4953000" y="44196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5872163" y="4038600"/>
            <a:ext cx="1828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6 : 2 = 3</a:t>
            </a:r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4953000" y="49530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5872163" y="54864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>
                <a:latin typeface="Arial" charset="0"/>
                <a:cs typeface="Arial" charset="0"/>
              </a:rPr>
              <a:t>6 : 3 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 animBg="1"/>
      <p:bldP spid="13324" grpId="0"/>
      <p:bldP spid="13325" grpId="0" animBg="1"/>
      <p:bldP spid="13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81000" y="381000"/>
            <a:ext cx="845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	Bài tập 1. Cho phép nhân, viết hai phép chia (theo mẫu)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838200" y="1600200"/>
            <a:ext cx="3276600" cy="2667000"/>
          </a:xfrm>
          <a:prstGeom prst="flowChartAlternateProcess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>
            <a:outerShdw dist="193441" dir="14808085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6390" name="Picture 6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752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9718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9718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4876800" y="1652588"/>
            <a:ext cx="3124200" cy="2538412"/>
          </a:xfrm>
          <a:prstGeom prst="flowChartAlternateProcess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ffectLst>
            <a:outerShdw dist="193441" dir="14808085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6395" name="Picture 11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2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728788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3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2895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8" name="Picture 14" descr="ve_con_vit_ai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2895600"/>
            <a:ext cx="1143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3429000" y="42672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Mẫu :4 x 2 = 8</a:t>
            </a:r>
          </a:p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           8 : 2 = 4</a:t>
            </a:r>
          </a:p>
          <a:p>
            <a:pPr eaLnBrk="1" hangingPunct="1"/>
            <a:r>
              <a:rPr lang="en-US" sz="4000" b="1">
                <a:latin typeface="Arial" charset="0"/>
                <a:cs typeface="Arial" charset="0"/>
              </a:rPr>
              <a:t>           8 : 4 =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animBg="1"/>
      <p:bldP spid="16394" grpId="0" animBg="1"/>
      <p:bldP spid="163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ChangeArrowheads="1"/>
          </p:cNvSpPr>
          <p:nvPr/>
        </p:nvSpPr>
        <p:spPr bwMode="auto">
          <a:xfrm>
            <a:off x="304800" y="381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rgbClr val="CC0000"/>
                </a:solidFill>
                <a:latin typeface="Arial" charset="0"/>
                <a:cs typeface="Arial" charset="0"/>
              </a:rPr>
              <a:t>a)</a:t>
            </a:r>
          </a:p>
        </p:txBody>
      </p:sp>
      <p:pic>
        <p:nvPicPr>
          <p:cNvPr id="17415" name="Picture 7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8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9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0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1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828800"/>
            <a:ext cx="11144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143000" y="6096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3 x 5 = 15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2895600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3581400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4114800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4572000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5105400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014663" y="50482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15</a:t>
            </a: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3548063" y="5029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4081463" y="5029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4538663" y="5029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5072063" y="5029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7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2" grpId="0"/>
      <p:bldP spid="17423" grpId="0"/>
      <p:bldP spid="17424" grpId="0"/>
      <p:bldP spid="17425" grpId="0"/>
      <p:bldP spid="17426" grpId="0"/>
      <p:bldP spid="17427" grpId="0"/>
      <p:bldP spid="17428" grpId="0"/>
      <p:bldP spid="17429" grpId="0"/>
      <p:bldP spid="174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914400" y="685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rgbClr val="CC0000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828800" y="7620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4 x 3 = 12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048000" y="39052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5814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1148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5720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5105400" y="38862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3014663" y="45910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12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35480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0814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5386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5072063" y="4572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rot="-5400000">
            <a:off x="762000" y="1214438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47" name="Picture 15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02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8" name="Picture 16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433638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9" name="Picture 17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336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0" name="Picture 18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47838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1" name="AutoShape 19"/>
          <p:cNvSpPr>
            <a:spLocks noChangeArrowheads="1"/>
          </p:cNvSpPr>
          <p:nvPr/>
        </p:nvSpPr>
        <p:spPr bwMode="auto">
          <a:xfrm rot="-5400000">
            <a:off x="3581400" y="1219200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52" name="Picture 20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21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438400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22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438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5" name="Picture 23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6" name="AutoShape 24"/>
          <p:cNvSpPr>
            <a:spLocks noChangeArrowheads="1"/>
          </p:cNvSpPr>
          <p:nvPr/>
        </p:nvSpPr>
        <p:spPr bwMode="auto">
          <a:xfrm rot="-5400000">
            <a:off x="6324600" y="1219200"/>
            <a:ext cx="1828800" cy="2438400"/>
          </a:xfrm>
          <a:prstGeom prst="flowChartDelay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18457" name="Picture 25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050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8" name="Picture 26" descr="14_20080825060849532_080826Fun1duc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2438400"/>
            <a:ext cx="7493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9" name="Picture 27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438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60" name="Picture 28" descr="14_20080825060849532_080826Fun1duc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 animBg="1"/>
      <p:bldP spid="18451" grpId="0" animBg="1"/>
      <p:bldP spid="184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1336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16764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8194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2" name="Oval 6"/>
          <p:cNvSpPr>
            <a:spLocks noChangeArrowheads="1"/>
          </p:cNvSpPr>
          <p:nvPr/>
        </p:nvSpPr>
        <p:spPr bwMode="auto">
          <a:xfrm>
            <a:off x="34290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29718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1148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47244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42672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54864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60960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6388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6858000" y="2024063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7467600" y="21002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7010400" y="2633663"/>
            <a:ext cx="381000" cy="381000"/>
          </a:xfrm>
          <a:prstGeom prst="ellipse">
            <a:avLst/>
          </a:prstGeom>
          <a:solidFill>
            <a:srgbClr val="0000CC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609600" y="10668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solidFill>
                  <a:schemeClr val="hlink"/>
                </a:solidFill>
                <a:latin typeface="Arial" charset="0"/>
                <a:cs typeface="Arial" charset="0"/>
              </a:rPr>
              <a:t>c)</a:t>
            </a:r>
          </a:p>
        </p:txBody>
      </p:sp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1295400" y="1219200"/>
            <a:ext cx="1447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en-US" sz="3600" b="1">
                <a:latin typeface="Arial" charset="0"/>
                <a:cs typeface="Arial" charset="0"/>
              </a:rPr>
              <a:t>2 x 5 = 10</a:t>
            </a: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3352800" y="36766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38862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44196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  <p:sp>
        <p:nvSpPr>
          <p:cNvPr id="19478" name="Rectangle 22"/>
          <p:cNvSpPr>
            <a:spLocks noChangeArrowheads="1"/>
          </p:cNvSpPr>
          <p:nvPr/>
        </p:nvSpPr>
        <p:spPr bwMode="auto">
          <a:xfrm>
            <a:off x="48768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5410200" y="3657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3319463" y="436245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10</a:t>
            </a:r>
          </a:p>
        </p:txBody>
      </p:sp>
      <p:sp>
        <p:nvSpPr>
          <p:cNvPr id="19481" name="Rectangle 25"/>
          <p:cNvSpPr>
            <a:spLocks noChangeArrowheads="1"/>
          </p:cNvSpPr>
          <p:nvPr/>
        </p:nvSpPr>
        <p:spPr bwMode="auto">
          <a:xfrm>
            <a:off x="38528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3862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8434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=</a:t>
            </a: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5376863" y="43434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4000" b="1">
                <a:latin typeface="Arial" charset="0"/>
                <a:cs typeface="Arial" charset="0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2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animBg="1"/>
      <p:bldP spid="19462" grpId="0" animBg="1"/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 animBg="1"/>
      <p:bldP spid="19469" grpId="0" animBg="1"/>
      <p:bldP spid="19470" grpId="0" animBg="1"/>
      <p:bldP spid="19471" grpId="0" animBg="1"/>
      <p:bldP spid="19472" grpId="0" animBg="1"/>
      <p:bldP spid="19475" grpId="0"/>
      <p:bldP spid="19476" grpId="0"/>
      <p:bldP spid="19477" grpId="0"/>
      <p:bldP spid="19478" grpId="0"/>
      <p:bldP spid="19479" grpId="0"/>
      <p:bldP spid="19480" grpId="0"/>
      <p:bldP spid="19481" grpId="0"/>
      <p:bldP spid="19482" grpId="0"/>
      <p:bldP spid="19483" grpId="0"/>
      <p:bldP spid="1948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90600" y="1066800"/>
            <a:ext cx="3124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09600" indent="-6096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60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Bài tập 2. Tính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382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 b="1">
                <a:solidFill>
                  <a:srgbClr val="0000CC"/>
                </a:solidFill>
                <a:latin typeface="Arial" charset="0"/>
                <a:cs typeface="Arial" charset="0"/>
              </a:rPr>
              <a:t>a)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3 x 4 =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24000" y="2590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12 : 3 = 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1524000" y="3352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12 : 4 =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4953000" y="1752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3600" b="1">
                <a:solidFill>
                  <a:srgbClr val="0000CC"/>
                </a:solidFill>
                <a:latin typeface="Arial" charset="0"/>
                <a:cs typeface="Arial" charset="0"/>
              </a:rPr>
              <a:t>b)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715000" y="1828800"/>
            <a:ext cx="152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4 x 5 = 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5638800" y="2590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20 : 4 = 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638800" y="3352800"/>
            <a:ext cx="1676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latin typeface="Arial" charset="0"/>
                <a:cs typeface="Arial" charset="0"/>
              </a:rPr>
              <a:t>20 : 5 = 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3200400" y="1828800"/>
            <a:ext cx="68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12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3276600" y="2514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4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276600" y="33528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3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7315200" y="1828800"/>
            <a:ext cx="68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20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7391400" y="2514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5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7391400" y="32766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66FF33"/>
                </a:solidFill>
                <a:latin typeface="Arial" charset="0"/>
                <a:cs typeface="Arial" charset="0"/>
              </a:rPr>
              <a:t>4</a:t>
            </a:r>
            <a:r>
              <a:rPr lang="en-US" sz="3600">
                <a:solidFill>
                  <a:srgbClr val="9900CC"/>
                </a:solidFill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allAtOnce"/>
      <p:bldP spid="20483" grpId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  <p:bldP spid="20494" grpId="0"/>
      <p:bldP spid="20495" grpId="0"/>
      <p:bldP spid="20496" grpId="0"/>
    </p:bldLst>
  </p:timing>
</p:sld>
</file>

<file path=ppt/theme/theme1.xml><?xml version="1.0" encoding="utf-8"?>
<a:theme xmlns:a="http://schemas.openxmlformats.org/drawingml/2006/main" name="Balance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84</TotalTime>
  <Words>263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10</vt:i4>
      </vt:variant>
      <vt:variant>
        <vt:lpstr>Slide Titles</vt:lpstr>
      </vt:variant>
      <vt:variant>
        <vt:i4>11</vt:i4>
      </vt:variant>
    </vt:vector>
  </HeadingPairs>
  <TitlesOfParts>
    <vt:vector size="29" baseType="lpstr">
      <vt:lpstr>Tahoma</vt:lpstr>
      <vt:lpstr>Arial</vt:lpstr>
      <vt:lpstr>Wingdings</vt:lpstr>
      <vt:lpstr>Calibri</vt:lpstr>
      <vt:lpstr>Times New Roman</vt:lpstr>
      <vt:lpstr>Verdana</vt:lpstr>
      <vt:lpstr>Arial Narrow</vt:lpstr>
      <vt:lpstr>Garamond</vt:lpstr>
      <vt:lpstr>Balance</vt:lpstr>
      <vt:lpstr>Business Plan</vt:lpstr>
      <vt:lpstr>Ocean</vt:lpstr>
      <vt:lpstr>Project Overview</vt:lpstr>
      <vt:lpstr>Globe</vt:lpstr>
      <vt:lpstr>Maple</vt:lpstr>
      <vt:lpstr>Curtain Call</vt:lpstr>
      <vt:lpstr>Slit</vt:lpstr>
      <vt:lpstr>Communicating Bad News</vt:lpstr>
      <vt:lpstr>Stream</vt:lpstr>
      <vt:lpstr>Slide 1</vt:lpstr>
      <vt:lpstr>Kiểm tra bài cũ</vt:lpstr>
      <vt:lpstr>Slide 3</vt:lpstr>
      <vt:lpstr>Slide 4</vt:lpstr>
      <vt:lpstr>Slide 5</vt:lpstr>
      <vt:lpstr>Slide 6</vt:lpstr>
      <vt:lpstr>Slide 7</vt:lpstr>
      <vt:lpstr>Slide 8</vt:lpstr>
      <vt:lpstr>Slide 9</vt:lpstr>
      <vt:lpstr>Củng cố, dặn dò</vt:lpstr>
      <vt:lpstr>Slide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Thöù ba ngaøy 07 thaùng 02 naêm 2012</dc:title>
  <dc:creator>HUY</dc:creator>
  <cp:lastModifiedBy>CSTeam</cp:lastModifiedBy>
  <cp:revision>19</cp:revision>
  <dcterms:created xsi:type="dcterms:W3CDTF">2012-02-01T17:09:46Z</dcterms:created>
  <dcterms:modified xsi:type="dcterms:W3CDTF">2016-06-29T09:44:18Z</dcterms:modified>
</cp:coreProperties>
</file>